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8" r:id="rId3"/>
    <p:sldId id="257" r:id="rId4"/>
    <p:sldId id="286" r:id="rId5"/>
    <p:sldId id="258" r:id="rId6"/>
    <p:sldId id="259" r:id="rId7"/>
    <p:sldId id="261" r:id="rId8"/>
    <p:sldId id="263" r:id="rId9"/>
    <p:sldId id="293" r:id="rId10"/>
    <p:sldId id="264" r:id="rId11"/>
    <p:sldId id="265" r:id="rId12"/>
    <p:sldId id="267" r:id="rId13"/>
    <p:sldId id="294" r:id="rId14"/>
    <p:sldId id="268" r:id="rId15"/>
    <p:sldId id="269" r:id="rId16"/>
    <p:sldId id="295" r:id="rId17"/>
    <p:sldId id="270" r:id="rId18"/>
    <p:sldId id="281" r:id="rId19"/>
    <p:sldId id="271" r:id="rId20"/>
    <p:sldId id="272" r:id="rId21"/>
    <p:sldId id="274" r:id="rId22"/>
    <p:sldId id="296" r:id="rId23"/>
    <p:sldId id="282" r:id="rId24"/>
    <p:sldId id="283" r:id="rId25"/>
    <p:sldId id="284" r:id="rId26"/>
    <p:sldId id="285" r:id="rId27"/>
    <p:sldId id="276" r:id="rId28"/>
    <p:sldId id="299" r:id="rId29"/>
    <p:sldId id="297" r:id="rId30"/>
    <p:sldId id="298" r:id="rId31"/>
    <p:sldId id="30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A8DC"/>
    <a:srgbClr val="9FC5E8"/>
    <a:srgbClr val="D0CBC8"/>
    <a:srgbClr val="A9A09B"/>
    <a:srgbClr val="E5DACF"/>
    <a:srgbClr val="EBE8D7"/>
    <a:srgbClr val="FFFFFF"/>
    <a:srgbClr val="029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691" autoAdjust="0"/>
  </p:normalViewPr>
  <p:slideViewPr>
    <p:cSldViewPr snapToGrid="0">
      <p:cViewPr varScale="1">
        <p:scale>
          <a:sx n="75" d="100"/>
          <a:sy n="75" d="100"/>
        </p:scale>
        <p:origin x="18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5563C-7AF6-4057-8E08-E03EDC068A74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D51A4-E1C3-41DA-84DC-C0F9ACA77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83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560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개월 동안 </a:t>
            </a:r>
            <a:r>
              <a:rPr lang="ko-KR" altLang="en-US" dirty="0" err="1"/>
              <a:t>아톤에</a:t>
            </a:r>
            <a:r>
              <a:rPr lang="ko-KR" altLang="en-US" dirty="0"/>
              <a:t> 있으면서 느낀 점을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프로젝트마다 다양한 기술을 사용하고 있었습니다</a:t>
            </a:r>
            <a:r>
              <a:rPr lang="en-US" altLang="ko-KR" dirty="0"/>
              <a:t>. </a:t>
            </a:r>
            <a:r>
              <a:rPr lang="ko-KR" altLang="en-US" dirty="0"/>
              <a:t>화면을 개발하더라도 프로젝트에 맞는 기술을 사용해서 각각 다른 기술을 사용한 다는 것을 알게 됐습니다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아톤에서</a:t>
            </a:r>
            <a:r>
              <a:rPr lang="ko-KR" altLang="en-US" dirty="0"/>
              <a:t> 일하게 된다면 다양한 기술을 경험할 수 있고</a:t>
            </a:r>
            <a:endParaRPr lang="en-US" altLang="ko-KR" dirty="0"/>
          </a:p>
          <a:p>
            <a:r>
              <a:rPr lang="ko-KR" altLang="en-US" dirty="0"/>
              <a:t>회사 들어오기 전에는 </a:t>
            </a:r>
            <a:r>
              <a:rPr lang="en-US" altLang="ko-KR" dirty="0"/>
              <a:t>PASS, </a:t>
            </a:r>
            <a:r>
              <a:rPr lang="ko-KR" altLang="en-US" dirty="0"/>
              <a:t>보안기술 관련된 일만 하는 줄 알았는데 많은 프로젝트를 하고 있어 좋은 경험을 할 수 있다고 생각이 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두번쨰는</a:t>
            </a:r>
            <a:r>
              <a:rPr lang="ko-KR" altLang="en-US" dirty="0"/>
              <a:t> 프로젝트는 여러 팀과의 협업으로 완성된다는 것을 보게 됐습니다</a:t>
            </a:r>
            <a:r>
              <a:rPr lang="en-US" altLang="ko-KR" dirty="0"/>
              <a:t>. </a:t>
            </a:r>
            <a:r>
              <a:rPr lang="ko-KR" altLang="en-US" dirty="0"/>
              <a:t>자리에 앉아 있다 보면 개발</a:t>
            </a:r>
            <a:r>
              <a:rPr lang="en-US" altLang="ko-KR" dirty="0"/>
              <a:t>, </a:t>
            </a:r>
            <a:r>
              <a:rPr lang="ko-KR" altLang="en-US" dirty="0"/>
              <a:t>기획 등 다양한 팀들이 이동하면서 소통을 하는 것을 보게 됐습니다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이점에서 어떤 문제가 있고 각 부서마다 생각의 차이를 경험해보고 싶다는 생각이 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프로젝트를 진행하며 디자인 부분에 부족하다는 것을 느끼게 됐습니다</a:t>
            </a:r>
            <a:r>
              <a:rPr lang="en-US" altLang="ko-KR" dirty="0"/>
              <a:t>. </a:t>
            </a:r>
            <a:r>
              <a:rPr lang="ko-KR" altLang="en-US" dirty="0"/>
              <a:t>첫 프로젝트를 진행하고 이런 부분을 느껴 발전하려고 노력을 했고 앞으로도 노력해야할 부분이라는 것을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D51A4-E1C3-41DA-84DC-C0F9ACA770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78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82360-7ECE-496D-8C0B-7A0B5CF59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227262-3E62-4AA7-ACAA-A76A8EC28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A6781D-09A2-40DA-8163-3C543CA72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D8E7-611C-4044-991D-CB39953975DB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C7F03-E571-4404-A61C-A36D39C7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E6E31-A2B1-4282-9CB7-A2995021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0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F91F2-6A5B-48CF-A588-F3E36DFB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9E76C-2868-4506-9459-EE5ACDC8B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A264C8-FD40-4B07-9883-34E2ECF6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ECAFE-68CE-4F19-A371-16E6578796E7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6F111-C5C4-4B05-A258-F69D0E716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A07A8-3130-4455-BBC7-48E8144C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0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4D7344-CB0E-42C8-98FD-A9F3FDFE1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A63AEE-868F-435B-BBE0-0CF2B43AC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8F821-393D-42AC-B50B-3E035FF47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D9A5-B4FC-4E65-8E46-96A4169032FC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4658CE-27F4-4B24-BFC4-AFCBADE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10287-1AB0-4DB3-8891-9A60E201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456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메인표지">
    <p:bg>
      <p:bgPr>
        <a:solidFill>
          <a:srgbClr val="2B8E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" r="9900" b="5500"/>
          <a:stretch/>
        </p:blipFill>
        <p:spPr>
          <a:xfrm>
            <a:off x="2454730" y="3175"/>
            <a:ext cx="9726289" cy="6068112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2" y="6074675"/>
            <a:ext cx="12192000" cy="783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" y="1062557"/>
            <a:ext cx="7777212" cy="1974681"/>
          </a:xfrm>
          <a:noFill/>
        </p:spPr>
        <p:txBody>
          <a:bodyPr lIns="648000" rIns="648000" anchor="ctr">
            <a:normAutofit/>
          </a:bodyPr>
          <a:lstStyle>
            <a:lvl1pPr algn="l">
              <a:lnSpc>
                <a:spcPct val="105000"/>
              </a:lnSpc>
              <a:defRPr sz="5200" b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4404" y="4509902"/>
            <a:ext cx="3080657" cy="877037"/>
          </a:xfrm>
          <a:noFill/>
        </p:spPr>
        <p:txBody>
          <a:bodyPr lIns="144000" rIns="144000" anchor="t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457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58C1EF-BB11-A64E-B914-9A43BF5D84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5" y="6301529"/>
            <a:ext cx="1806633" cy="3236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37C77B-8A82-5745-B05D-5E70E3EEC8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2" y="6414742"/>
            <a:ext cx="2610195" cy="80955"/>
          </a:xfrm>
          <a:prstGeom prst="rect">
            <a:avLst/>
          </a:prstGeom>
        </p:spPr>
      </p:pic>
      <p:cxnSp>
        <p:nvCxnSpPr>
          <p:cNvPr id="9" name="직선 연결선[R] 16">
            <a:extLst>
              <a:ext uri="{FF2B5EF4-FFF2-40B4-BE49-F238E27FC236}">
                <a16:creationId xmlns:a16="http://schemas.microsoft.com/office/drawing/2014/main" id="{C18F5BC0-0508-6540-B847-D8DB6C658C7A}"/>
              </a:ext>
            </a:extLst>
          </p:cNvPr>
          <p:cNvCxnSpPr/>
          <p:nvPr userDrawn="1"/>
        </p:nvCxnSpPr>
        <p:spPr>
          <a:xfrm>
            <a:off x="914404" y="4266065"/>
            <a:ext cx="308065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222C6-9F39-4B27-8AAB-8B22BD50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849C49-A289-4A8D-A751-6F113195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4D334-5E7E-4945-933D-BE2F4FE0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D5E3-CB81-4FF5-BCB1-85E008A5C9C1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8B0C9-26F2-42BA-9B95-98E8B906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36698-DBFE-4F83-9A0B-5E94E9AB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1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81A7B-C383-4542-AA6F-C4B39829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46F08-A794-416B-96D0-F5B5A9F68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26E16-82BE-4396-BC19-E793CFF60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AA70C-0223-48F4-9130-E5E262087BF4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A8AA50-6A9C-4E1C-BD12-B1093191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656EE1-B9C9-48C5-B8D0-15D8D1EA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36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2456E-A09A-429C-A0D7-D475AFB8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EDC20-0871-4D4D-8B71-DA87B6B56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67F111-AD93-4AD3-A262-6EDEE15BB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CC523D-8E0C-4800-8E21-F0208E11E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2EBE-9C12-4051-9F7F-3D82F45180E1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BD6DEB-A57D-4CB7-9B57-3D4344533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6742D5-45C4-488A-8D9E-FF8549AD8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0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DA786-C7EE-42D3-85F8-214641EC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807502-354C-409D-9365-9C98285C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4D22BB-20C8-4A02-AC6D-8D380ACE1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0CBC0C-4829-47B2-8F0F-89BFA77EE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EF5E15-5047-4806-821B-5CE7EEDCB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B0C40E-F0D0-43AB-889B-D2819C91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72DA-D0FD-44DA-9A47-A0745D77F33C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1F7DD4-8101-4DBF-A4D2-4889569A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1A27C6-B376-4D16-95AF-B6FACC21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40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1FC31-44EE-439F-8852-B0D45913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13C7A1-44ED-4662-991F-B86B459B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FE848-D2BF-4BED-B079-4F4A2F23F08B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BD8971-A44F-40F5-8637-A6BC8D2E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B69949-7AF6-44A6-9234-844FA689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23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0C9AA9-729D-44FB-BA7D-B4C4CA60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A89D-30F5-477D-98CD-58E7F8608D4A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0B3324-BF0D-4B8E-8FFF-21EF2C4D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09873C-C6D2-4446-8829-2220A9D4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72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F3EB9-5016-4290-8804-E3E4C8D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54132-6B7A-4FA4-AE52-11759F02B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0A3468-EF70-4B7A-98A2-220D39E10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DC9494-3DC9-429F-99DA-C18FCDFF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B0CC-862D-4482-9B67-96F0AEF04006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132EBF-FE5D-46AC-84C0-93991D47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B1DE53-C421-49C6-8060-37EA2CD5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21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3511D-567E-4B74-8A87-09EB2319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E35164-75DA-4108-91F5-904BA0FA0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4D06D-0893-4911-8AE1-DB336E688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75C524-124E-46AA-AFC3-A917C11D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55AA-8D97-4859-946E-70F65C4D0F8E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556F9B-8FA0-4834-B3C7-4A4719AF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CB81C4-DF44-4F44-81AC-26F7E47D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15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83ADCC-CAFA-4E53-9BEE-8CE67CD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2EE6C2-1722-4847-8602-9818664D5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D646D-6B78-4414-AFAA-D66BB31BB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14BBF-796C-4407-A069-CA0FC1A9E239}" type="datetime1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F9D8AF-B96A-40CF-9703-E8C652BFB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E8125-1FC8-4DC1-9E18-23BBC3EC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34F35-3A6D-4E5A-9EE9-C38F1B2E6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6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제목 1"/>
          <p:cNvSpPr txBox="1">
            <a:spLocks noGrp="1"/>
          </p:cNvSpPr>
          <p:nvPr>
            <p:ph type="title"/>
          </p:nvPr>
        </p:nvSpPr>
        <p:spPr>
          <a:xfrm>
            <a:off x="258156" y="1550493"/>
            <a:ext cx="10816243" cy="197468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1219169">
              <a:lnSpc>
                <a:spcPct val="80000"/>
              </a:lnSpc>
              <a:defRPr sz="11600" b="1" spc="-232">
                <a:latin typeface="+mn-lt"/>
                <a:ea typeface="+mn-ea"/>
                <a:cs typeface="+mn-cs"/>
                <a:sym typeface="Helvetica Neue"/>
              </a:defRPr>
            </a:pPr>
            <a:r>
              <a:rPr sz="5000" dirty="0" err="1">
                <a:latin typeface="Helvetica Neue"/>
              </a:rPr>
              <a:t>아톤</a:t>
            </a:r>
            <a:r>
              <a:rPr sz="5000" dirty="0">
                <a:latin typeface="Helvetica Neue"/>
              </a:rPr>
              <a:t> 2023년</a:t>
            </a:r>
          </a:p>
          <a:p>
            <a:pPr defTabSz="1219169">
              <a:lnSpc>
                <a:spcPct val="80000"/>
              </a:lnSpc>
              <a:defRPr sz="11600" b="1" spc="-232">
                <a:latin typeface="+mn-lt"/>
                <a:ea typeface="+mn-ea"/>
                <a:cs typeface="+mn-cs"/>
                <a:sym typeface="Helvetica Neue"/>
              </a:defRPr>
            </a:pPr>
            <a:r>
              <a:rPr sz="5000" dirty="0" err="1">
                <a:latin typeface="Helvetica Neue"/>
              </a:rPr>
              <a:t>채용</a:t>
            </a:r>
            <a:r>
              <a:rPr sz="5000" dirty="0">
                <a:latin typeface="Helvetica Neue"/>
              </a:rPr>
              <a:t> </a:t>
            </a:r>
            <a:r>
              <a:rPr sz="5000" dirty="0" err="1">
                <a:latin typeface="Helvetica Neue"/>
              </a:rPr>
              <a:t>연계형</a:t>
            </a:r>
            <a:r>
              <a:rPr sz="5000" dirty="0">
                <a:latin typeface="Helvetica Neue"/>
              </a:rPr>
              <a:t> </a:t>
            </a:r>
            <a:r>
              <a:rPr sz="5000" dirty="0" err="1">
                <a:latin typeface="Helvetica Neue"/>
              </a:rPr>
              <a:t>인턴</a:t>
            </a:r>
            <a:endParaRPr sz="5000" dirty="0">
              <a:latin typeface="Helvetica Neue"/>
            </a:endParaRPr>
          </a:p>
        </p:txBody>
      </p:sp>
      <p:sp>
        <p:nvSpPr>
          <p:cNvPr id="166" name="부제목 2"/>
          <p:cNvSpPr txBox="1">
            <a:spLocks noGrp="1"/>
          </p:cNvSpPr>
          <p:nvPr>
            <p:ph type="body" sz="quarter" idx="1"/>
          </p:nvPr>
        </p:nvSpPr>
        <p:spPr>
          <a:xfrm>
            <a:off x="399887" y="4577014"/>
            <a:ext cx="4109692" cy="580045"/>
          </a:xfrm>
          <a:prstGeom prst="rect">
            <a:avLst/>
          </a:prstGeom>
        </p:spPr>
        <p:txBody>
          <a:bodyPr/>
          <a:lstStyle>
            <a:lvl1pPr algn="ctr" defTabSz="2438338">
              <a:spcBef>
                <a:spcPts val="4500"/>
              </a:spcBef>
              <a:defRPr sz="4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sz="5000" dirty="0">
                <a:latin typeface="Helvetica Neue"/>
              </a:rPr>
              <a:t>2023.05.</a:t>
            </a:r>
            <a:r>
              <a:rPr lang="en-US" altLang="ko-KR" sz="5000" dirty="0">
                <a:latin typeface="Helvetica Neue"/>
              </a:rPr>
              <a:t>30</a:t>
            </a:r>
            <a:endParaRPr sz="5000" dirty="0">
              <a:latin typeface="Helvetica Neue"/>
            </a:endParaRPr>
          </a:p>
        </p:txBody>
      </p:sp>
      <p:sp>
        <p:nvSpPr>
          <p:cNvPr id="167" name="부제목 2"/>
          <p:cNvSpPr txBox="1"/>
          <p:nvPr/>
        </p:nvSpPr>
        <p:spPr>
          <a:xfrm>
            <a:off x="910587" y="3759092"/>
            <a:ext cx="3088292" cy="515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defTabSz="825500">
              <a:defRPr sz="5500"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ko-KR" altLang="en-US" sz="2750" dirty="0"/>
              <a:t>정재현</a:t>
            </a:r>
            <a:endParaRPr sz="2750" dirty="0"/>
          </a:p>
        </p:txBody>
      </p:sp>
    </p:spTree>
    <p:extLst>
      <p:ext uri="{BB962C8B-B14F-4D97-AF65-F5344CB8AC3E}">
        <p14:creationId xmlns:p14="http://schemas.microsoft.com/office/powerpoint/2010/main" val="380165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4188904" cy="533734"/>
          </a:xfrm>
        </p:spPr>
        <p:txBody>
          <a:bodyPr>
            <a:no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2-1.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제휴사 등록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수정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삭제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69698F-7C84-4F00-8F4E-64141918D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1852392"/>
            <a:ext cx="9192908" cy="315321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2CC515-5885-4E00-ACFC-BFBDCCA34D22}"/>
              </a:ext>
            </a:extLst>
          </p:cNvPr>
          <p:cNvSpPr/>
          <p:nvPr/>
        </p:nvSpPr>
        <p:spPr>
          <a:xfrm>
            <a:off x="6946084" y="2399251"/>
            <a:ext cx="1342239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0F8B2A6-479E-4774-89F2-8A771796A1BD}"/>
              </a:ext>
            </a:extLst>
          </p:cNvPr>
          <p:cNvSpPr/>
          <p:nvPr/>
        </p:nvSpPr>
        <p:spPr>
          <a:xfrm>
            <a:off x="8053431" y="2080469"/>
            <a:ext cx="234892" cy="318781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34BC22-3B8C-4371-A365-256A23F0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38" y="397444"/>
            <a:ext cx="2646277" cy="16525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BCA989-6D76-445F-AF3F-13A7F264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811" y="1148514"/>
            <a:ext cx="5726377" cy="270547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D41464-6FCE-4659-AA64-CD3E30C9127C}"/>
              </a:ext>
            </a:extLst>
          </p:cNvPr>
          <p:cNvGrpSpPr/>
          <p:nvPr/>
        </p:nvGrpSpPr>
        <p:grpSpPr>
          <a:xfrm>
            <a:off x="1899916" y="2499257"/>
            <a:ext cx="8107011" cy="1371791"/>
            <a:chOff x="1757303" y="1051500"/>
            <a:chExt cx="8107011" cy="13717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1251FDE-CA7A-43FF-8973-32361ECB2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303" y="1051500"/>
              <a:ext cx="4334480" cy="137179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CD22EC6-31E4-411A-BC99-D22CFA79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6465" y="1074697"/>
              <a:ext cx="4467849" cy="1314633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5BE49C8-473F-488B-A6D2-0513AF86C295}"/>
              </a:ext>
            </a:extLst>
          </p:cNvPr>
          <p:cNvSpPr/>
          <p:nvPr/>
        </p:nvSpPr>
        <p:spPr>
          <a:xfrm>
            <a:off x="5627002" y="4302568"/>
            <a:ext cx="661333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95CF1915-3A53-47E1-8844-6CEC7B5B54DA}"/>
              </a:ext>
            </a:extLst>
          </p:cNvPr>
          <p:cNvSpPr/>
          <p:nvPr/>
        </p:nvSpPr>
        <p:spPr>
          <a:xfrm rot="10800000">
            <a:off x="5742743" y="3951150"/>
            <a:ext cx="429849" cy="318781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4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3299671" cy="533734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2-1.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조건 검색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E4291F-86D6-4ADE-ADBA-C0755D396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80" y="1554978"/>
            <a:ext cx="5839640" cy="374384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2C8A61-96BF-4463-802C-4190FC1EF5E2}"/>
              </a:ext>
            </a:extLst>
          </p:cNvPr>
          <p:cNvGrpSpPr/>
          <p:nvPr/>
        </p:nvGrpSpPr>
        <p:grpSpPr>
          <a:xfrm>
            <a:off x="6450840" y="2079922"/>
            <a:ext cx="4544059" cy="2819794"/>
            <a:chOff x="3707934" y="2019102"/>
            <a:chExt cx="4544059" cy="28197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CFA5D5-7973-4DA2-BD54-805610B6E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7934" y="2019102"/>
              <a:ext cx="4544059" cy="281979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06B7D4-B77A-44B6-AA05-070E085D6ABB}"/>
                </a:ext>
              </a:extLst>
            </p:cNvPr>
            <p:cNvSpPr/>
            <p:nvPr/>
          </p:nvSpPr>
          <p:spPr>
            <a:xfrm>
              <a:off x="3808602" y="4026717"/>
              <a:ext cx="4379053" cy="62917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4C70BDFC-1839-4C9F-8ABF-DFB96E1A4891}"/>
                </a:ext>
              </a:extLst>
            </p:cNvPr>
            <p:cNvSpPr/>
            <p:nvPr/>
          </p:nvSpPr>
          <p:spPr>
            <a:xfrm>
              <a:off x="6912528" y="3657600"/>
              <a:ext cx="302004" cy="369116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6A499D6-4903-4E32-87F1-2F7A3C89558F}"/>
              </a:ext>
            </a:extLst>
          </p:cNvPr>
          <p:cNvSpPr/>
          <p:nvPr/>
        </p:nvSpPr>
        <p:spPr>
          <a:xfrm>
            <a:off x="5237527" y="3137482"/>
            <a:ext cx="674367" cy="352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B75B29BE-F044-4AA6-9D42-5ED075FD0B84}"/>
              </a:ext>
            </a:extLst>
          </p:cNvPr>
          <p:cNvSpPr/>
          <p:nvPr/>
        </p:nvSpPr>
        <p:spPr>
          <a:xfrm rot="16200000">
            <a:off x="6030365" y="3129092"/>
            <a:ext cx="302004" cy="36911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00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96D24F5-50CB-4195-95E2-A13549AF06B0}"/>
              </a:ext>
            </a:extLst>
          </p:cNvPr>
          <p:cNvSpPr/>
          <p:nvPr/>
        </p:nvSpPr>
        <p:spPr>
          <a:xfrm>
            <a:off x="1355122" y="1794126"/>
            <a:ext cx="5196680" cy="4644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3905119" cy="533734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PASS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인증서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API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연동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DE733-D94B-43D3-970A-F1A0CFF53D6C}"/>
              </a:ext>
            </a:extLst>
          </p:cNvPr>
          <p:cNvSpPr txBox="1"/>
          <p:nvPr/>
        </p:nvSpPr>
        <p:spPr>
          <a:xfrm>
            <a:off x="1839984" y="1317072"/>
            <a:ext cx="25250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BFA467-BA79-4E98-BD8A-EEF9047D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84" y="1876898"/>
            <a:ext cx="4256016" cy="4304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0D6334-3EF0-4394-9CC1-B3955D466C89}"/>
              </a:ext>
            </a:extLst>
          </p:cNvPr>
          <p:cNvSpPr txBox="1"/>
          <p:nvPr/>
        </p:nvSpPr>
        <p:spPr>
          <a:xfrm>
            <a:off x="408263" y="874864"/>
            <a:ext cx="386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WITH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성재원 팀장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03.27 ~ 04.07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41A1A-0D02-49A7-B5B1-E8E2EF8B754B}"/>
              </a:ext>
            </a:extLst>
          </p:cNvPr>
          <p:cNvSpPr txBox="1"/>
          <p:nvPr/>
        </p:nvSpPr>
        <p:spPr>
          <a:xfrm>
            <a:off x="6958964" y="1951672"/>
            <a:ext cx="4704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분석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결과물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42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9659662" cy="533734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PASS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인증서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API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연동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4C6212-C6F2-4A28-B231-44A7CC634E92}"/>
              </a:ext>
            </a:extLst>
          </p:cNvPr>
          <p:cNvGrpSpPr/>
          <p:nvPr/>
        </p:nvGrpSpPr>
        <p:grpSpPr>
          <a:xfrm>
            <a:off x="1678310" y="3257067"/>
            <a:ext cx="8313666" cy="1334749"/>
            <a:chOff x="1668534" y="4390845"/>
            <a:chExt cx="8313666" cy="133474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C73ED26-14DD-43A9-9070-51A370A57618}"/>
                </a:ext>
              </a:extLst>
            </p:cNvPr>
            <p:cNvGrpSpPr/>
            <p:nvPr/>
          </p:nvGrpSpPr>
          <p:grpSpPr>
            <a:xfrm>
              <a:off x="1668534" y="4790955"/>
              <a:ext cx="8313666" cy="504945"/>
              <a:chOff x="1668534" y="4790955"/>
              <a:chExt cx="8313666" cy="504945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7CB7EC5-4C24-4953-9FF8-68A247ED54FC}"/>
                  </a:ext>
                </a:extLst>
              </p:cNvPr>
              <p:cNvSpPr/>
              <p:nvPr/>
            </p:nvSpPr>
            <p:spPr>
              <a:xfrm>
                <a:off x="2076450" y="4800600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8D30560-D50E-4D8F-A281-32E41B3254E4}"/>
                  </a:ext>
                </a:extLst>
              </p:cNvPr>
              <p:cNvSpPr/>
              <p:nvPr/>
            </p:nvSpPr>
            <p:spPr>
              <a:xfrm>
                <a:off x="5653917" y="4790955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C7D3612-E7AC-49A0-BACD-240C2831A8DF}"/>
                  </a:ext>
                </a:extLst>
              </p:cNvPr>
              <p:cNvSpPr/>
              <p:nvPr/>
            </p:nvSpPr>
            <p:spPr>
              <a:xfrm>
                <a:off x="9191887" y="4790955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A367633-FA4A-44D2-A218-B2FF8FF262AF}"/>
                  </a:ext>
                </a:extLst>
              </p:cNvPr>
              <p:cNvSpPr/>
              <p:nvPr/>
            </p:nvSpPr>
            <p:spPr>
              <a:xfrm>
                <a:off x="1668534" y="4895730"/>
                <a:ext cx="8313666" cy="28575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86A7C0-04D7-4295-A9B0-AC9335FC1746}"/>
                </a:ext>
              </a:extLst>
            </p:cNvPr>
            <p:cNvSpPr txBox="1"/>
            <p:nvPr/>
          </p:nvSpPr>
          <p:spPr>
            <a:xfrm>
              <a:off x="1962979" y="4390845"/>
              <a:ext cx="569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분석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39EA79-9657-4357-85FE-0BE3DAEDD18B}"/>
                </a:ext>
              </a:extLst>
            </p:cNvPr>
            <p:cNvSpPr txBox="1"/>
            <p:nvPr/>
          </p:nvSpPr>
          <p:spPr>
            <a:xfrm>
              <a:off x="5540446" y="5356262"/>
              <a:ext cx="784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설계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257812-EEA5-409E-BB70-9D1A3C2888E0}"/>
                </a:ext>
              </a:extLst>
            </p:cNvPr>
            <p:cNvSpPr txBox="1"/>
            <p:nvPr/>
          </p:nvSpPr>
          <p:spPr>
            <a:xfrm>
              <a:off x="9078416" y="4404717"/>
              <a:ext cx="799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5DA0F8A-DA0D-42F2-8061-15AF70948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49" y="1346153"/>
            <a:ext cx="3242251" cy="16830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2CE0A8-2835-4E3D-9680-904D5676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596" y="4661822"/>
            <a:ext cx="3150576" cy="16467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8AC1F48-84D6-4805-B73E-0DB43D4C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141" y="4661823"/>
            <a:ext cx="3285000" cy="164673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284D520-66B5-4C54-B1D4-D57CA7F38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987" y="1346153"/>
            <a:ext cx="3242252" cy="16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5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3794621" cy="533734"/>
          </a:xfrm>
        </p:spPr>
        <p:txBody>
          <a:bodyPr>
            <a:no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PASS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인증서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API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연동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3541B8-3DB3-4C65-946D-03845FDBA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624" y="1094763"/>
            <a:ext cx="3038752" cy="46684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EC3F33-9A0E-442C-A096-D3E90B876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225" y="863395"/>
            <a:ext cx="4173331" cy="48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0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MCP( NH COK )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5256A8-078D-4736-A6B7-308B9B04C480}"/>
              </a:ext>
            </a:extLst>
          </p:cNvPr>
          <p:cNvGrpSpPr/>
          <p:nvPr/>
        </p:nvGrpSpPr>
        <p:grpSpPr>
          <a:xfrm>
            <a:off x="1839984" y="1951672"/>
            <a:ext cx="4704826" cy="1003932"/>
            <a:chOff x="1839984" y="1317072"/>
            <a:chExt cx="4704826" cy="10039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241A1A-0D02-49A7-B5B1-E8E2EF8B754B}"/>
                </a:ext>
              </a:extLst>
            </p:cNvPr>
            <p:cNvSpPr txBox="1"/>
            <p:nvPr/>
          </p:nvSpPr>
          <p:spPr>
            <a:xfrm>
              <a:off x="1839984" y="1951672"/>
              <a:ext cx="4704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NH COK 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서비스 구현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1DE733-D94B-43D3-970A-F1A0CFF53D6C}"/>
                </a:ext>
              </a:extLst>
            </p:cNvPr>
            <p:cNvSpPr txBox="1"/>
            <p:nvPr/>
          </p:nvSpPr>
          <p:spPr>
            <a:xfrm>
              <a:off x="1839984" y="1317072"/>
              <a:ext cx="252508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기능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78B624E-F4C8-4FB7-AAFE-CC444CA00FAF}"/>
              </a:ext>
            </a:extLst>
          </p:cNvPr>
          <p:cNvSpPr txBox="1"/>
          <p:nvPr/>
        </p:nvSpPr>
        <p:spPr>
          <a:xfrm>
            <a:off x="408263" y="931178"/>
            <a:ext cx="37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WITH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정희수 팀장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04.10 ~ 04.21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AF4D3-D339-4506-A4E6-C8E09120D98A}"/>
              </a:ext>
            </a:extLst>
          </p:cNvPr>
          <p:cNvSpPr txBox="1"/>
          <p:nvPr/>
        </p:nvSpPr>
        <p:spPr>
          <a:xfrm>
            <a:off x="7182374" y="1951672"/>
            <a:ext cx="4704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분석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결과물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E83A2-458A-4E13-A57F-91D6B877C0D1}"/>
              </a:ext>
            </a:extLst>
          </p:cNvPr>
          <p:cNvSpPr txBox="1"/>
          <p:nvPr/>
        </p:nvSpPr>
        <p:spPr>
          <a:xfrm>
            <a:off x="7182374" y="1951672"/>
            <a:ext cx="2018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233977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MCP( NH COK )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7538DA-02EE-4FAB-AAED-448B760F71B8}"/>
              </a:ext>
            </a:extLst>
          </p:cNvPr>
          <p:cNvGrpSpPr/>
          <p:nvPr/>
        </p:nvGrpSpPr>
        <p:grpSpPr>
          <a:xfrm>
            <a:off x="2106684" y="3429000"/>
            <a:ext cx="8313666" cy="1334749"/>
            <a:chOff x="1668534" y="4390845"/>
            <a:chExt cx="8313666" cy="133474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A9E535B-25B4-4117-9ACA-DA3B28009C97}"/>
                </a:ext>
              </a:extLst>
            </p:cNvPr>
            <p:cNvGrpSpPr/>
            <p:nvPr/>
          </p:nvGrpSpPr>
          <p:grpSpPr>
            <a:xfrm>
              <a:off x="1668534" y="4790955"/>
              <a:ext cx="8313666" cy="504945"/>
              <a:chOff x="1668534" y="4790955"/>
              <a:chExt cx="8313666" cy="504945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7ED9D30-5D0C-4281-961B-8A7D7D0FDC7C}"/>
                  </a:ext>
                </a:extLst>
              </p:cNvPr>
              <p:cNvSpPr/>
              <p:nvPr/>
            </p:nvSpPr>
            <p:spPr>
              <a:xfrm>
                <a:off x="2076450" y="4800600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900A40A-122E-49D1-8A37-7DA2B8326F6C}"/>
                  </a:ext>
                </a:extLst>
              </p:cNvPr>
              <p:cNvSpPr/>
              <p:nvPr/>
            </p:nvSpPr>
            <p:spPr>
              <a:xfrm>
                <a:off x="5653917" y="4790955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0BC59BB-9399-403A-9525-5DF4C3D49E19}"/>
                  </a:ext>
                </a:extLst>
              </p:cNvPr>
              <p:cNvSpPr/>
              <p:nvPr/>
            </p:nvSpPr>
            <p:spPr>
              <a:xfrm>
                <a:off x="9191887" y="4790955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61E5DA2F-D492-41A0-B42E-4616EA3092F0}"/>
                  </a:ext>
                </a:extLst>
              </p:cNvPr>
              <p:cNvSpPr/>
              <p:nvPr/>
            </p:nvSpPr>
            <p:spPr>
              <a:xfrm>
                <a:off x="1668534" y="4895730"/>
                <a:ext cx="8313666" cy="28575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4A8E8D-BA40-480A-A234-0FD8D37D66EA}"/>
                </a:ext>
              </a:extLst>
            </p:cNvPr>
            <p:cNvSpPr txBox="1"/>
            <p:nvPr/>
          </p:nvSpPr>
          <p:spPr>
            <a:xfrm>
              <a:off x="1962979" y="4390845"/>
              <a:ext cx="569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분석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A41337-C271-4A46-BCCF-C235B7732EFD}"/>
                </a:ext>
              </a:extLst>
            </p:cNvPr>
            <p:cNvSpPr txBox="1"/>
            <p:nvPr/>
          </p:nvSpPr>
          <p:spPr>
            <a:xfrm>
              <a:off x="5540446" y="5356262"/>
              <a:ext cx="784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설계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2F9F2F-1D16-4C84-B42E-77C3A9444D14}"/>
                </a:ext>
              </a:extLst>
            </p:cNvPr>
            <p:cNvSpPr txBox="1"/>
            <p:nvPr/>
          </p:nvSpPr>
          <p:spPr>
            <a:xfrm>
              <a:off x="9078416" y="4404717"/>
              <a:ext cx="799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A3A66AA-4263-4EC5-8F3B-B6A870B6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66" y="4833756"/>
            <a:ext cx="2905901" cy="16885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AFCE9A-35D6-445E-9DC2-B972977B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427" y="1681501"/>
            <a:ext cx="2946120" cy="165659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D015A05-1373-41AA-95EB-DBCDAD937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93" y="1702040"/>
            <a:ext cx="3455311" cy="16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54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ACF75A-B5B9-41B1-B5C0-74BF7FC584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90" y="1536004"/>
            <a:ext cx="4657219" cy="43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E31EE7-F66C-4799-AC1E-0D495BC581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2" y="1536005"/>
            <a:ext cx="4776270" cy="43200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21D6FC6-1FB7-4C12-A0EF-24BBF964A540}"/>
              </a:ext>
            </a:extLst>
          </p:cNvPr>
          <p:cNvSpPr/>
          <p:nvPr/>
        </p:nvSpPr>
        <p:spPr>
          <a:xfrm>
            <a:off x="5601675" y="3209925"/>
            <a:ext cx="1067185" cy="685800"/>
          </a:xfrm>
          <a:prstGeom prst="rightArrow">
            <a:avLst/>
          </a:prstGeom>
          <a:noFill/>
          <a:ln>
            <a:solidFill>
              <a:srgbClr val="029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911A5-3746-4215-84C0-F56C3CDE7DA7}"/>
              </a:ext>
            </a:extLst>
          </p:cNvPr>
          <p:cNvSpPr txBox="1"/>
          <p:nvPr/>
        </p:nvSpPr>
        <p:spPr>
          <a:xfrm>
            <a:off x="2152650" y="931178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원본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47E36-CA60-44BE-AF23-DA8A23B2D7BF}"/>
              </a:ext>
            </a:extLst>
          </p:cNvPr>
          <p:cNvSpPr txBox="1"/>
          <p:nvPr/>
        </p:nvSpPr>
        <p:spPr>
          <a:xfrm>
            <a:off x="7762874" y="1047328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구현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2137E32-AFAD-4324-B49E-F6B7508A0427}"/>
              </a:ext>
            </a:extLst>
          </p:cNvPr>
          <p:cNvSpPr txBox="1">
            <a:spLocks/>
          </p:cNvSpPr>
          <p:nvPr/>
        </p:nvSpPr>
        <p:spPr>
          <a:xfrm>
            <a:off x="408263" y="397444"/>
            <a:ext cx="2863443" cy="533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MCP( NH COK )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456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MCP( NH COK )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911A5-3746-4215-84C0-F56C3CDE7DA7}"/>
              </a:ext>
            </a:extLst>
          </p:cNvPr>
          <p:cNvSpPr txBox="1"/>
          <p:nvPr/>
        </p:nvSpPr>
        <p:spPr>
          <a:xfrm>
            <a:off x="2152650" y="931178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원본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47E36-CA60-44BE-AF23-DA8A23B2D7BF}"/>
              </a:ext>
            </a:extLst>
          </p:cNvPr>
          <p:cNvSpPr txBox="1"/>
          <p:nvPr/>
        </p:nvSpPr>
        <p:spPr>
          <a:xfrm>
            <a:off x="7762874" y="1047328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75FB84-A06B-486B-B8FA-B7DEB41548E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99" y="1572825"/>
            <a:ext cx="4680000" cy="39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B462B5-3639-499B-B015-04A0C9168D32}"/>
              </a:ext>
            </a:extLst>
          </p:cNvPr>
          <p:cNvPicPr preferRelativeResize="0"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5" y="1572825"/>
            <a:ext cx="4680000" cy="39600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21D6FC6-1FB7-4C12-A0EF-24BBF964A540}"/>
              </a:ext>
            </a:extLst>
          </p:cNvPr>
          <p:cNvSpPr/>
          <p:nvPr/>
        </p:nvSpPr>
        <p:spPr>
          <a:xfrm>
            <a:off x="5601675" y="3209925"/>
            <a:ext cx="1067185" cy="685800"/>
          </a:xfrm>
          <a:prstGeom prst="rightArrow">
            <a:avLst/>
          </a:prstGeom>
          <a:noFill/>
          <a:ln>
            <a:solidFill>
              <a:srgbClr val="029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3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MCP( NH COK )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8029D-D877-4CF9-8383-041887DCDDA0}"/>
              </a:ext>
            </a:extLst>
          </p:cNvPr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5" y="1449000"/>
            <a:ext cx="4680000" cy="4074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0047AD-5F9D-4CFB-A7C2-DAB2615C1F05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99" y="1449000"/>
            <a:ext cx="4680000" cy="39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96AF4C-D347-4155-B787-D18CFF8789A1}"/>
              </a:ext>
            </a:extLst>
          </p:cNvPr>
          <p:cNvSpPr txBox="1"/>
          <p:nvPr/>
        </p:nvSpPr>
        <p:spPr>
          <a:xfrm>
            <a:off x="2152650" y="931178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원본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D86651-B5A9-41B1-9358-5FF4AF97774D}"/>
              </a:ext>
            </a:extLst>
          </p:cNvPr>
          <p:cNvSpPr txBox="1"/>
          <p:nvPr/>
        </p:nvSpPr>
        <p:spPr>
          <a:xfrm>
            <a:off x="7762874" y="1047328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구현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863529E-CC08-452B-9BCE-5B29A01943B5}"/>
              </a:ext>
            </a:extLst>
          </p:cNvPr>
          <p:cNvSpPr/>
          <p:nvPr/>
        </p:nvSpPr>
        <p:spPr>
          <a:xfrm>
            <a:off x="5601675" y="3209925"/>
            <a:ext cx="1067185" cy="685800"/>
          </a:xfrm>
          <a:prstGeom prst="rightArrow">
            <a:avLst/>
          </a:prstGeom>
          <a:noFill/>
          <a:ln>
            <a:solidFill>
              <a:srgbClr val="029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85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41A1A-0D02-49A7-B5B1-E8E2EF8B754B}"/>
              </a:ext>
            </a:extLst>
          </p:cNvPr>
          <p:cNvSpPr txBox="1"/>
          <p:nvPr/>
        </p:nvSpPr>
        <p:spPr>
          <a:xfrm>
            <a:off x="4729991" y="1859339"/>
            <a:ext cx="27320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 정보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등록 화면 개발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제휴사 등록 화면 개발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PASS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인증서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API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MCP(NH COK)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개발자 센터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6. 3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개월 동안 느낀 점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7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MCP( NH COK )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B6D592-612C-43A5-B936-FCB79566C3B2}"/>
              </a:ext>
            </a:extLst>
          </p:cNvPr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5" y="1449000"/>
            <a:ext cx="4680000" cy="39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48F75-D236-49D7-AB88-602EB523FF62}"/>
              </a:ext>
            </a:extLst>
          </p:cNvPr>
          <p:cNvSpPr txBox="1"/>
          <p:nvPr/>
        </p:nvSpPr>
        <p:spPr>
          <a:xfrm>
            <a:off x="2152650" y="931178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원본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33DB7-873F-4530-9B4F-4641F79DDB83}"/>
              </a:ext>
            </a:extLst>
          </p:cNvPr>
          <p:cNvSpPr txBox="1"/>
          <p:nvPr/>
        </p:nvSpPr>
        <p:spPr>
          <a:xfrm>
            <a:off x="7762874" y="1047328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4EE0B9-4900-4DB0-B191-00E25EEC009C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99" y="1449000"/>
            <a:ext cx="4680000" cy="40838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B15D0BD-3551-4A3C-A033-F21E42482D8A}"/>
              </a:ext>
            </a:extLst>
          </p:cNvPr>
          <p:cNvSpPr/>
          <p:nvPr/>
        </p:nvSpPr>
        <p:spPr>
          <a:xfrm>
            <a:off x="5601675" y="3209925"/>
            <a:ext cx="1067185" cy="685800"/>
          </a:xfrm>
          <a:prstGeom prst="rightArrow">
            <a:avLst/>
          </a:prstGeom>
          <a:noFill/>
          <a:ln>
            <a:solidFill>
              <a:srgbClr val="029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2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개발자 센터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B624E-F4C8-4FB7-AAFE-CC444CA00FAF}"/>
              </a:ext>
            </a:extLst>
          </p:cNvPr>
          <p:cNvSpPr txBox="1"/>
          <p:nvPr/>
        </p:nvSpPr>
        <p:spPr>
          <a:xfrm>
            <a:off x="408263" y="931178"/>
            <a:ext cx="443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WITH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성재원 팀장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04.24 ~ 05.17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85256A8-078D-4736-A6B7-308B9B04C480}"/>
              </a:ext>
            </a:extLst>
          </p:cNvPr>
          <p:cNvGrpSpPr/>
          <p:nvPr/>
        </p:nvGrpSpPr>
        <p:grpSpPr>
          <a:xfrm>
            <a:off x="1839984" y="1951672"/>
            <a:ext cx="4704826" cy="2111928"/>
            <a:chOff x="1839984" y="1317072"/>
            <a:chExt cx="4704826" cy="21119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241A1A-0D02-49A7-B5B1-E8E2EF8B754B}"/>
                </a:ext>
              </a:extLst>
            </p:cNvPr>
            <p:cNvSpPr txBox="1"/>
            <p:nvPr/>
          </p:nvSpPr>
          <p:spPr>
            <a:xfrm>
              <a:off x="1839984" y="1951672"/>
              <a:ext cx="470482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사용자 관리</a:t>
              </a:r>
              <a:endPara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서비스 관리</a:t>
              </a:r>
              <a:endPara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문의 내역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1DE733-D94B-43D3-970A-F1A0CFF53D6C}"/>
                </a:ext>
              </a:extLst>
            </p:cNvPr>
            <p:cNvSpPr txBox="1"/>
            <p:nvPr/>
          </p:nvSpPr>
          <p:spPr>
            <a:xfrm>
              <a:off x="1839984" y="1317072"/>
              <a:ext cx="252508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기능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7AF4D3-D339-4506-A4E6-C8E09120D98A}"/>
              </a:ext>
            </a:extLst>
          </p:cNvPr>
          <p:cNvSpPr txBox="1"/>
          <p:nvPr/>
        </p:nvSpPr>
        <p:spPr>
          <a:xfrm>
            <a:off x="7182374" y="1951672"/>
            <a:ext cx="4704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분석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결과물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E83A2-458A-4E13-A57F-91D6B877C0D1}"/>
              </a:ext>
            </a:extLst>
          </p:cNvPr>
          <p:cNvSpPr txBox="1"/>
          <p:nvPr/>
        </p:nvSpPr>
        <p:spPr>
          <a:xfrm>
            <a:off x="7182374" y="1951672"/>
            <a:ext cx="2018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1706562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개발자 센터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7538DA-02EE-4FAB-AAED-448B760F71B8}"/>
              </a:ext>
            </a:extLst>
          </p:cNvPr>
          <p:cNvGrpSpPr/>
          <p:nvPr/>
        </p:nvGrpSpPr>
        <p:grpSpPr>
          <a:xfrm>
            <a:off x="2106684" y="3429000"/>
            <a:ext cx="8313666" cy="1334749"/>
            <a:chOff x="1668534" y="4390845"/>
            <a:chExt cx="8313666" cy="133474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A9E535B-25B4-4117-9ACA-DA3B28009C97}"/>
                </a:ext>
              </a:extLst>
            </p:cNvPr>
            <p:cNvGrpSpPr/>
            <p:nvPr/>
          </p:nvGrpSpPr>
          <p:grpSpPr>
            <a:xfrm>
              <a:off x="1668534" y="4790955"/>
              <a:ext cx="8313666" cy="504945"/>
              <a:chOff x="1668534" y="4790955"/>
              <a:chExt cx="8313666" cy="504945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7ED9D30-5D0C-4281-961B-8A7D7D0FDC7C}"/>
                  </a:ext>
                </a:extLst>
              </p:cNvPr>
              <p:cNvSpPr/>
              <p:nvPr/>
            </p:nvSpPr>
            <p:spPr>
              <a:xfrm>
                <a:off x="2076450" y="4800600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900A40A-122E-49D1-8A37-7DA2B8326F6C}"/>
                  </a:ext>
                </a:extLst>
              </p:cNvPr>
              <p:cNvSpPr/>
              <p:nvPr/>
            </p:nvSpPr>
            <p:spPr>
              <a:xfrm>
                <a:off x="5653917" y="4790955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0BC59BB-9399-403A-9525-5DF4C3D49E19}"/>
                  </a:ext>
                </a:extLst>
              </p:cNvPr>
              <p:cNvSpPr/>
              <p:nvPr/>
            </p:nvSpPr>
            <p:spPr>
              <a:xfrm>
                <a:off x="9191887" y="4790955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61E5DA2F-D492-41A0-B42E-4616EA3092F0}"/>
                  </a:ext>
                </a:extLst>
              </p:cNvPr>
              <p:cNvSpPr/>
              <p:nvPr/>
            </p:nvSpPr>
            <p:spPr>
              <a:xfrm>
                <a:off x="1668534" y="4895730"/>
                <a:ext cx="8313666" cy="28575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4A8E8D-BA40-480A-A234-0FD8D37D66EA}"/>
                </a:ext>
              </a:extLst>
            </p:cNvPr>
            <p:cNvSpPr txBox="1"/>
            <p:nvPr/>
          </p:nvSpPr>
          <p:spPr>
            <a:xfrm>
              <a:off x="1962979" y="4390845"/>
              <a:ext cx="569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분석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A41337-C271-4A46-BCCF-C235B7732EFD}"/>
                </a:ext>
              </a:extLst>
            </p:cNvPr>
            <p:cNvSpPr txBox="1"/>
            <p:nvPr/>
          </p:nvSpPr>
          <p:spPr>
            <a:xfrm>
              <a:off x="5540446" y="5356262"/>
              <a:ext cx="784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설계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2F9F2F-1D16-4C84-B42E-77C3A9444D14}"/>
                </a:ext>
              </a:extLst>
            </p:cNvPr>
            <p:cNvSpPr txBox="1"/>
            <p:nvPr/>
          </p:nvSpPr>
          <p:spPr>
            <a:xfrm>
              <a:off x="9078416" y="4404717"/>
              <a:ext cx="799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4C03BCE-5BEA-444E-9F32-2E88399B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079" y="4833756"/>
            <a:ext cx="3048876" cy="16885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8F1D63-520A-438E-82FC-C189226D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764" y="1682870"/>
            <a:ext cx="3263446" cy="1636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DB3DB1-FD34-4D03-98D6-ADD31C559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83" y="1682870"/>
            <a:ext cx="3492017" cy="16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3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개발자 센터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505BC8-9500-4738-A6BE-56322367B05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0" y="1493078"/>
            <a:ext cx="4680000" cy="38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4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개발자 센터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B15D0BD-3551-4A3C-A033-F21E42482D8A}"/>
              </a:ext>
            </a:extLst>
          </p:cNvPr>
          <p:cNvSpPr/>
          <p:nvPr/>
        </p:nvSpPr>
        <p:spPr>
          <a:xfrm>
            <a:off x="5601675" y="3209925"/>
            <a:ext cx="1067185" cy="685800"/>
          </a:xfrm>
          <a:prstGeom prst="rightArrow">
            <a:avLst/>
          </a:prstGeom>
          <a:noFill/>
          <a:ln>
            <a:solidFill>
              <a:srgbClr val="029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0032A5-7E8C-43B9-95C2-7680FCB63B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7" y="1746588"/>
            <a:ext cx="4680000" cy="3612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36CDD9-CBD5-4C17-8A79-F2BE9DFB33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68" y="1746586"/>
            <a:ext cx="4680000" cy="361247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17D6F00-20BE-42B1-9CD9-CCD23F5861D6}"/>
              </a:ext>
            </a:extLst>
          </p:cNvPr>
          <p:cNvSpPr/>
          <p:nvPr/>
        </p:nvSpPr>
        <p:spPr>
          <a:xfrm>
            <a:off x="962025" y="3276599"/>
            <a:ext cx="3952875" cy="152401"/>
          </a:xfrm>
          <a:prstGeom prst="roundRect">
            <a:avLst/>
          </a:prstGeom>
          <a:noFill/>
          <a:ln>
            <a:solidFill>
              <a:srgbClr val="029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208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개발자 센터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B15D0BD-3551-4A3C-A033-F21E42482D8A}"/>
              </a:ext>
            </a:extLst>
          </p:cNvPr>
          <p:cNvSpPr/>
          <p:nvPr/>
        </p:nvSpPr>
        <p:spPr>
          <a:xfrm>
            <a:off x="5601675" y="3209925"/>
            <a:ext cx="1067185" cy="685800"/>
          </a:xfrm>
          <a:prstGeom prst="rightArrow">
            <a:avLst/>
          </a:prstGeom>
          <a:noFill/>
          <a:ln>
            <a:solidFill>
              <a:srgbClr val="029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FB4D8F-B619-4A71-B6C2-0FA5327A55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1" y="1766856"/>
            <a:ext cx="4680000" cy="3571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80FEB6-05F1-4EE8-88D8-EFAB36AB78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84" y="1766856"/>
            <a:ext cx="4680000" cy="357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57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개발자 센터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B15D0BD-3551-4A3C-A033-F21E42482D8A}"/>
              </a:ext>
            </a:extLst>
          </p:cNvPr>
          <p:cNvSpPr/>
          <p:nvPr/>
        </p:nvSpPr>
        <p:spPr>
          <a:xfrm>
            <a:off x="5601675" y="3209925"/>
            <a:ext cx="1067185" cy="685800"/>
          </a:xfrm>
          <a:prstGeom prst="rightArrow">
            <a:avLst/>
          </a:prstGeom>
          <a:noFill/>
          <a:ln>
            <a:solidFill>
              <a:srgbClr val="029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F34B7A-3ED7-4B85-9230-C8A0034E40D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20" y="1696805"/>
            <a:ext cx="4680000" cy="3712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B3BA2D-1FDF-4BCE-8F11-83546574727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1" y="1644297"/>
            <a:ext cx="4680000" cy="3817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9224C7-8CA6-445F-A1A1-D7F6FB56C8B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20" y="1788122"/>
            <a:ext cx="4680000" cy="36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2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D887C6-042A-40F3-923D-14B75DF46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339" y="1253331"/>
            <a:ext cx="7959322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2660AD-C25F-40EF-98D6-0260AF9F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EE454D-87A5-4903-99A7-90178224A9C2}"/>
              </a:ext>
            </a:extLst>
          </p:cNvPr>
          <p:cNvSpPr/>
          <p:nvPr/>
        </p:nvSpPr>
        <p:spPr>
          <a:xfrm>
            <a:off x="5486400" y="4505899"/>
            <a:ext cx="1322024" cy="6279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633B7BB5-660A-4A47-9DE6-F914547655F1}"/>
              </a:ext>
            </a:extLst>
          </p:cNvPr>
          <p:cNvSpPr/>
          <p:nvPr/>
        </p:nvSpPr>
        <p:spPr>
          <a:xfrm rot="10800000">
            <a:off x="5866481" y="3982023"/>
            <a:ext cx="561861" cy="51361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8DE2530-8BA4-4533-BFE4-103F711CF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54" y="1230430"/>
            <a:ext cx="5215914" cy="275159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FB39D2A-AD64-4763-91FD-A4F9D1DD18D3}"/>
              </a:ext>
            </a:extLst>
          </p:cNvPr>
          <p:cNvSpPr/>
          <p:nvPr/>
        </p:nvSpPr>
        <p:spPr>
          <a:xfrm>
            <a:off x="4044892" y="2460383"/>
            <a:ext cx="904613" cy="4170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15780642-5B2C-4176-8140-35A7F0531122}"/>
              </a:ext>
            </a:extLst>
          </p:cNvPr>
          <p:cNvSpPr/>
          <p:nvPr/>
        </p:nvSpPr>
        <p:spPr>
          <a:xfrm rot="16200000">
            <a:off x="4966107" y="2412094"/>
            <a:ext cx="561861" cy="51361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182A0B3-BCBB-47A3-9732-0C8AED83A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206" y="2259270"/>
            <a:ext cx="3262736" cy="819264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86F169E0-A005-4737-8E16-CE3DEBBC84DE}"/>
              </a:ext>
            </a:extLst>
          </p:cNvPr>
          <p:cNvSpPr txBox="1">
            <a:spLocks/>
          </p:cNvSpPr>
          <p:nvPr/>
        </p:nvSpPr>
        <p:spPr>
          <a:xfrm>
            <a:off x="408263" y="397444"/>
            <a:ext cx="2863443" cy="533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개발자 센터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6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9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3879909" cy="533734"/>
          </a:xfrm>
        </p:spPr>
        <p:txBody>
          <a:bodyPr>
            <a:no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6. 3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개월 동안 느낀 점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l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8172" y="1996580"/>
            <a:ext cx="3615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 마다 다양한 기술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여러 부서간 협업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디자인 부분의 부족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391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4071458" cy="533734"/>
          </a:xfrm>
        </p:spPr>
        <p:txBody>
          <a:bodyPr>
            <a:no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6. 3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개월 동안 느낀 점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l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B15D0BD-3551-4A3C-A033-F21E42482D8A}"/>
              </a:ext>
            </a:extLst>
          </p:cNvPr>
          <p:cNvSpPr/>
          <p:nvPr/>
        </p:nvSpPr>
        <p:spPr>
          <a:xfrm>
            <a:off x="5601675" y="3209925"/>
            <a:ext cx="1067185" cy="685800"/>
          </a:xfrm>
          <a:prstGeom prst="rightArrow">
            <a:avLst/>
          </a:prstGeom>
          <a:noFill/>
          <a:ln>
            <a:solidFill>
              <a:srgbClr val="029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E30B31-1846-4C9F-9B07-433219E6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21" y="1976217"/>
            <a:ext cx="3910654" cy="3153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45C743-87B8-4A73-95A0-830553647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60" y="1976216"/>
            <a:ext cx="3832119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3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9659662" cy="533734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상품 정보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등록 화면 개발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  <a:p>
            <a:pPr algn="l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l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5256A8-078D-4736-A6B7-308B9B04C480}"/>
              </a:ext>
            </a:extLst>
          </p:cNvPr>
          <p:cNvGrpSpPr/>
          <p:nvPr/>
        </p:nvGrpSpPr>
        <p:grpSpPr>
          <a:xfrm>
            <a:off x="1391173" y="1951672"/>
            <a:ext cx="4704826" cy="2111928"/>
            <a:chOff x="1839984" y="1317072"/>
            <a:chExt cx="4704826" cy="21119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241A1A-0D02-49A7-B5B1-E8E2EF8B754B}"/>
                </a:ext>
              </a:extLst>
            </p:cNvPr>
            <p:cNvSpPr txBox="1"/>
            <p:nvPr/>
          </p:nvSpPr>
          <p:spPr>
            <a:xfrm>
              <a:off x="1839984" y="1951672"/>
              <a:ext cx="470482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로그인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회원</a:t>
              </a: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상품 목록 및 상세 페이지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</a:t>
              </a:r>
              <a:r>
                <a:rPr lang="ko-KR" altLang="en-US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페이징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및 조회 기능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1DE733-D94B-43D3-970A-F1A0CFF53D6C}"/>
                </a:ext>
              </a:extLst>
            </p:cNvPr>
            <p:cNvSpPr txBox="1"/>
            <p:nvPr/>
          </p:nvSpPr>
          <p:spPr>
            <a:xfrm>
              <a:off x="1839984" y="1317072"/>
              <a:ext cx="252508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기능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408190-95A5-40F1-A518-CB1684DFBF00}"/>
              </a:ext>
            </a:extLst>
          </p:cNvPr>
          <p:cNvSpPr txBox="1"/>
          <p:nvPr/>
        </p:nvSpPr>
        <p:spPr>
          <a:xfrm>
            <a:off x="408263" y="887427"/>
            <a:ext cx="384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WITH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박준민 프로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03.06 ~ 03.14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41A1A-0D02-49A7-B5B1-E8E2EF8B754B}"/>
              </a:ext>
            </a:extLst>
          </p:cNvPr>
          <p:cNvSpPr txBox="1"/>
          <p:nvPr/>
        </p:nvSpPr>
        <p:spPr>
          <a:xfrm>
            <a:off x="7182374" y="1951672"/>
            <a:ext cx="4704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분석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결과물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AD7C6-4971-4CF8-9F33-4FCDD74DDC6E}"/>
              </a:ext>
            </a:extLst>
          </p:cNvPr>
          <p:cNvSpPr txBox="1"/>
          <p:nvPr/>
        </p:nvSpPr>
        <p:spPr>
          <a:xfrm>
            <a:off x="7182374" y="1988222"/>
            <a:ext cx="2018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241697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3635231" cy="533734"/>
          </a:xfrm>
        </p:spPr>
        <p:txBody>
          <a:bodyPr>
            <a:no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6. 3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개월 동안 느낀 점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l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B15D0BD-3551-4A3C-A033-F21E42482D8A}"/>
              </a:ext>
            </a:extLst>
          </p:cNvPr>
          <p:cNvSpPr/>
          <p:nvPr/>
        </p:nvSpPr>
        <p:spPr>
          <a:xfrm>
            <a:off x="5601675" y="3209925"/>
            <a:ext cx="1067185" cy="685800"/>
          </a:xfrm>
          <a:prstGeom prst="rightArrow">
            <a:avLst/>
          </a:prstGeom>
          <a:noFill/>
          <a:ln>
            <a:solidFill>
              <a:srgbClr val="029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D690C4-70C0-4732-A789-43B506AD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146" y="1976214"/>
            <a:ext cx="3910654" cy="3153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9E6FEB-BEE1-449A-B2CA-063203BCC3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70" y="1976214"/>
            <a:ext cx="3832119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5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185D9-52EA-4369-AEC4-4718AF06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BDBBF-A078-4462-848F-48968576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21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9659662" cy="533734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상품 정보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등록 화면 개발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  <a:p>
            <a:pPr algn="l"/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l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C7348C-CF0B-4136-9277-A38FD7F3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3" y="1349270"/>
            <a:ext cx="2296827" cy="16934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FC0421-158B-435D-B816-B0BD8338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77" y="1348354"/>
            <a:ext cx="2572791" cy="169345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4C6212-C6F2-4A28-B231-44A7CC634E92}"/>
              </a:ext>
            </a:extLst>
          </p:cNvPr>
          <p:cNvGrpSpPr/>
          <p:nvPr/>
        </p:nvGrpSpPr>
        <p:grpSpPr>
          <a:xfrm>
            <a:off x="1678310" y="3257067"/>
            <a:ext cx="8313666" cy="1334749"/>
            <a:chOff x="1668534" y="4390845"/>
            <a:chExt cx="8313666" cy="133474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C73ED26-14DD-43A9-9070-51A370A57618}"/>
                </a:ext>
              </a:extLst>
            </p:cNvPr>
            <p:cNvGrpSpPr/>
            <p:nvPr/>
          </p:nvGrpSpPr>
          <p:grpSpPr>
            <a:xfrm>
              <a:off x="1668534" y="4790955"/>
              <a:ext cx="8313666" cy="504945"/>
              <a:chOff x="1668534" y="4790955"/>
              <a:chExt cx="8313666" cy="504945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7CB7EC5-4C24-4953-9FF8-68A247ED54FC}"/>
                  </a:ext>
                </a:extLst>
              </p:cNvPr>
              <p:cNvSpPr/>
              <p:nvPr/>
            </p:nvSpPr>
            <p:spPr>
              <a:xfrm>
                <a:off x="2076450" y="4800600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8D30560-D50E-4D8F-A281-32E41B3254E4}"/>
                  </a:ext>
                </a:extLst>
              </p:cNvPr>
              <p:cNvSpPr/>
              <p:nvPr/>
            </p:nvSpPr>
            <p:spPr>
              <a:xfrm>
                <a:off x="5653917" y="4790955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C7D3612-E7AC-49A0-BACD-240C2831A8DF}"/>
                  </a:ext>
                </a:extLst>
              </p:cNvPr>
              <p:cNvSpPr/>
              <p:nvPr/>
            </p:nvSpPr>
            <p:spPr>
              <a:xfrm>
                <a:off x="9191887" y="4790955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A367633-FA4A-44D2-A218-B2FF8FF262AF}"/>
                  </a:ext>
                </a:extLst>
              </p:cNvPr>
              <p:cNvSpPr/>
              <p:nvPr/>
            </p:nvSpPr>
            <p:spPr>
              <a:xfrm>
                <a:off x="1668534" y="4895730"/>
                <a:ext cx="8313666" cy="28575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86A7C0-04D7-4295-A9B0-AC9335FC1746}"/>
                </a:ext>
              </a:extLst>
            </p:cNvPr>
            <p:cNvSpPr txBox="1"/>
            <p:nvPr/>
          </p:nvSpPr>
          <p:spPr>
            <a:xfrm>
              <a:off x="1962979" y="4390845"/>
              <a:ext cx="569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분석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39EA79-9657-4357-85FE-0BE3DAEDD18B}"/>
                </a:ext>
              </a:extLst>
            </p:cNvPr>
            <p:cNvSpPr txBox="1"/>
            <p:nvPr/>
          </p:nvSpPr>
          <p:spPr>
            <a:xfrm>
              <a:off x="5540446" y="5356262"/>
              <a:ext cx="784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설계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257812-EEA5-409E-BB70-9D1A3C2888E0}"/>
                </a:ext>
              </a:extLst>
            </p:cNvPr>
            <p:cNvSpPr txBox="1"/>
            <p:nvPr/>
          </p:nvSpPr>
          <p:spPr>
            <a:xfrm>
              <a:off x="9078416" y="4404717"/>
              <a:ext cx="799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8D7F11D-F045-4815-AE0A-968B2A783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4" y="4703427"/>
            <a:ext cx="3194877" cy="16529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9FBC5C-8F12-40F7-AACD-6850D61BB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146" y="1348529"/>
            <a:ext cx="3285934" cy="16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1-1.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로그인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408300-7031-44C6-85E6-714829DCE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1490392"/>
            <a:ext cx="7954485" cy="38772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CAA36B-263C-4E7D-907F-EB443A1A2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80" y="601910"/>
            <a:ext cx="6493078" cy="565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2863443" cy="533734"/>
          </a:xfrm>
        </p:spPr>
        <p:txBody>
          <a:bodyPr/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1-2.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 정보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A2E595-FF4A-4D01-A526-BFD2B3C642A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183" y="1726023"/>
            <a:ext cx="3911288" cy="340595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D408816-EC97-490C-83B2-0E5641114923}"/>
              </a:ext>
            </a:extLst>
          </p:cNvPr>
          <p:cNvSpPr/>
          <p:nvPr/>
        </p:nvSpPr>
        <p:spPr>
          <a:xfrm>
            <a:off x="4051883" y="2206305"/>
            <a:ext cx="2927757" cy="510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2F58685-5387-4D3E-A366-86C918E50634}"/>
              </a:ext>
            </a:extLst>
          </p:cNvPr>
          <p:cNvCxnSpPr/>
          <p:nvPr/>
        </p:nvCxnSpPr>
        <p:spPr>
          <a:xfrm>
            <a:off x="6979640" y="2399251"/>
            <a:ext cx="728831" cy="317319"/>
          </a:xfrm>
          <a:prstGeom prst="bentConnector3">
            <a:avLst>
              <a:gd name="adj1" fmla="val 1017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34EB12B-C672-4D75-896A-6D5F14CA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288" y="2783681"/>
            <a:ext cx="6493077" cy="14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4004346" cy="533734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1-3.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페이징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및 조회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F49D3B-19AD-4041-8F6E-36E185DE1754}"/>
              </a:ext>
            </a:extLst>
          </p:cNvPr>
          <p:cNvGrpSpPr/>
          <p:nvPr/>
        </p:nvGrpSpPr>
        <p:grpSpPr>
          <a:xfrm>
            <a:off x="2441196" y="1654326"/>
            <a:ext cx="7309608" cy="3867753"/>
            <a:chOff x="2441196" y="1654326"/>
            <a:chExt cx="7309608" cy="386775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8B15FBC-7169-4AAC-BF59-8C894E43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197" y="1654326"/>
              <a:ext cx="7309607" cy="386775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B455F5A-AD46-4C5D-9E54-5AB3908EB225}"/>
                </a:ext>
              </a:extLst>
            </p:cNvPr>
            <p:cNvSpPr/>
            <p:nvPr/>
          </p:nvSpPr>
          <p:spPr>
            <a:xfrm>
              <a:off x="2441196" y="1803633"/>
              <a:ext cx="780176" cy="32717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1AF5DE99-53AB-40F2-B7E5-8C4AA8C38C8A}"/>
                </a:ext>
              </a:extLst>
            </p:cNvPr>
            <p:cNvSpPr/>
            <p:nvPr/>
          </p:nvSpPr>
          <p:spPr>
            <a:xfrm rot="5400000">
              <a:off x="3288484" y="1803632"/>
              <a:ext cx="192947" cy="327171"/>
            </a:xfrm>
            <a:prstGeom prst="down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F1555AE-BF1B-41F9-89B1-D2D1E8FB261F}"/>
                </a:ext>
              </a:extLst>
            </p:cNvPr>
            <p:cNvSpPr/>
            <p:nvPr/>
          </p:nvSpPr>
          <p:spPr>
            <a:xfrm>
              <a:off x="2890007" y="2155971"/>
              <a:ext cx="4559417" cy="3271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7B173F-BBD1-4B4A-806A-334237893ED3}"/>
              </a:ext>
            </a:extLst>
          </p:cNvPr>
          <p:cNvGrpSpPr/>
          <p:nvPr/>
        </p:nvGrpSpPr>
        <p:grpSpPr>
          <a:xfrm>
            <a:off x="2410436" y="1654326"/>
            <a:ext cx="7309608" cy="3867753"/>
            <a:chOff x="4882392" y="2483142"/>
            <a:chExt cx="7309608" cy="386775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F8099D4-BCDA-48AD-A1DA-68381CD93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2392" y="2483142"/>
              <a:ext cx="7309608" cy="3867753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977BDB8-A7EA-4FB0-9823-973AF4A2C19F}"/>
                </a:ext>
              </a:extLst>
            </p:cNvPr>
            <p:cNvSpPr/>
            <p:nvPr/>
          </p:nvSpPr>
          <p:spPr>
            <a:xfrm>
              <a:off x="5588466" y="2575423"/>
              <a:ext cx="780176" cy="32717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295DEB95-3902-4D17-9889-636CE00D2788}"/>
                </a:ext>
              </a:extLst>
            </p:cNvPr>
            <p:cNvSpPr/>
            <p:nvPr/>
          </p:nvSpPr>
          <p:spPr>
            <a:xfrm rot="5400000">
              <a:off x="6435754" y="2575422"/>
              <a:ext cx="192947" cy="327171"/>
            </a:xfrm>
            <a:prstGeom prst="down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5113630-3B18-466D-A569-E08FB461CEE7}"/>
                </a:ext>
              </a:extLst>
            </p:cNvPr>
            <p:cNvSpPr/>
            <p:nvPr/>
          </p:nvSpPr>
          <p:spPr>
            <a:xfrm>
              <a:off x="5299046" y="2922717"/>
              <a:ext cx="1873541" cy="32717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92F80C9-90EC-4F13-9ED8-1D070C6FCADE}"/>
              </a:ext>
            </a:extLst>
          </p:cNvPr>
          <p:cNvGrpSpPr/>
          <p:nvPr/>
        </p:nvGrpSpPr>
        <p:grpSpPr>
          <a:xfrm>
            <a:off x="1187042" y="1654326"/>
            <a:ext cx="9756396" cy="3109664"/>
            <a:chOff x="1217802" y="2385709"/>
            <a:chExt cx="9756396" cy="310966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226A51-A989-4589-945A-B159519B9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7802" y="2385709"/>
              <a:ext cx="9756396" cy="3109664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69FCF82-A1EA-4604-8473-1801B3B39C38}"/>
                </a:ext>
              </a:extLst>
            </p:cNvPr>
            <p:cNvSpPr/>
            <p:nvPr/>
          </p:nvSpPr>
          <p:spPr>
            <a:xfrm>
              <a:off x="1223396" y="2490706"/>
              <a:ext cx="1318468" cy="4957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BA39F778-6038-418E-9AAF-8CC00F5C2D02}"/>
                </a:ext>
              </a:extLst>
            </p:cNvPr>
            <p:cNvSpPr/>
            <p:nvPr/>
          </p:nvSpPr>
          <p:spPr>
            <a:xfrm rot="5400000">
              <a:off x="2702888" y="2477634"/>
              <a:ext cx="292380" cy="552907"/>
            </a:xfrm>
            <a:prstGeom prst="down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45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397444"/>
            <a:ext cx="3507997" cy="533734"/>
          </a:xfrm>
        </p:spPr>
        <p:txBody>
          <a:bodyPr>
            <a:no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제휴사 등록 화면 개발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B624E-F4C8-4FB7-AAFE-CC444CA00FAF}"/>
              </a:ext>
            </a:extLst>
          </p:cNvPr>
          <p:cNvSpPr txBox="1"/>
          <p:nvPr/>
        </p:nvSpPr>
        <p:spPr>
          <a:xfrm>
            <a:off x="408263" y="931178"/>
            <a:ext cx="444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WITH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권순규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03.16 ~ 03.24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1A1A-0D02-49A7-B5B1-E8E2EF8B754B}"/>
              </a:ext>
            </a:extLst>
          </p:cNvPr>
          <p:cNvSpPr txBox="1"/>
          <p:nvPr/>
        </p:nvSpPr>
        <p:spPr>
          <a:xfrm>
            <a:off x="6940491" y="1951672"/>
            <a:ext cx="4704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BA3C4A-A237-4E25-9090-61963034A08F}"/>
              </a:ext>
            </a:extLst>
          </p:cNvPr>
          <p:cNvGrpSpPr/>
          <p:nvPr/>
        </p:nvGrpSpPr>
        <p:grpSpPr>
          <a:xfrm>
            <a:off x="1391173" y="1951672"/>
            <a:ext cx="4704826" cy="1834929"/>
            <a:chOff x="1839984" y="1317072"/>
            <a:chExt cx="4704826" cy="18349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83D2C9-26E3-4DC8-8178-FE17C01FD159}"/>
                </a:ext>
              </a:extLst>
            </p:cNvPr>
            <p:cNvSpPr txBox="1"/>
            <p:nvPr/>
          </p:nvSpPr>
          <p:spPr>
            <a:xfrm>
              <a:off x="1839984" y="1951672"/>
              <a:ext cx="47048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제휴사 등록</a:t>
              </a: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수정</a:t>
              </a:r>
              <a:r>
                <a: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, </a:t>
              </a: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삭제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조건 검색</a:t>
              </a:r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endPara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0CF359-53F3-4EA3-AF77-98C7D1464C48}"/>
                </a:ext>
              </a:extLst>
            </p:cNvPr>
            <p:cNvSpPr txBox="1"/>
            <p:nvPr/>
          </p:nvSpPr>
          <p:spPr>
            <a:xfrm>
              <a:off x="1839984" y="1317072"/>
              <a:ext cx="252508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기능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C7AF4D3-D339-4506-A4E6-C8E09120D98A}"/>
              </a:ext>
            </a:extLst>
          </p:cNvPr>
          <p:cNvSpPr txBox="1"/>
          <p:nvPr/>
        </p:nvSpPr>
        <p:spPr>
          <a:xfrm>
            <a:off x="7182374" y="1951672"/>
            <a:ext cx="4704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분석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결과물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E83A2-458A-4E13-A57F-91D6B877C0D1}"/>
              </a:ext>
            </a:extLst>
          </p:cNvPr>
          <p:cNvSpPr txBox="1"/>
          <p:nvPr/>
        </p:nvSpPr>
        <p:spPr>
          <a:xfrm>
            <a:off x="7182374" y="1951672"/>
            <a:ext cx="2018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1507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87C7C00-13AE-4591-BD51-E60D10A7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263" y="405833"/>
            <a:ext cx="9659662" cy="533734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제휴사 등록 화면 개발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26AE8-131F-4666-9BD5-D5A930F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4F35-3A6D-4E5A-9EE9-C38F1B2E63A8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4C6212-C6F2-4A28-B231-44A7CC634E92}"/>
              </a:ext>
            </a:extLst>
          </p:cNvPr>
          <p:cNvGrpSpPr/>
          <p:nvPr/>
        </p:nvGrpSpPr>
        <p:grpSpPr>
          <a:xfrm>
            <a:off x="1678310" y="3257067"/>
            <a:ext cx="8313666" cy="1334749"/>
            <a:chOff x="1668534" y="4390845"/>
            <a:chExt cx="8313666" cy="133474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C73ED26-14DD-43A9-9070-51A370A57618}"/>
                </a:ext>
              </a:extLst>
            </p:cNvPr>
            <p:cNvGrpSpPr/>
            <p:nvPr/>
          </p:nvGrpSpPr>
          <p:grpSpPr>
            <a:xfrm>
              <a:off x="1668534" y="4790955"/>
              <a:ext cx="8313666" cy="504945"/>
              <a:chOff x="1668534" y="4790955"/>
              <a:chExt cx="8313666" cy="504945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7CB7EC5-4C24-4953-9FF8-68A247ED54FC}"/>
                  </a:ext>
                </a:extLst>
              </p:cNvPr>
              <p:cNvSpPr/>
              <p:nvPr/>
            </p:nvSpPr>
            <p:spPr>
              <a:xfrm>
                <a:off x="2076450" y="4800600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8D30560-D50E-4D8F-A281-32E41B3254E4}"/>
                  </a:ext>
                </a:extLst>
              </p:cNvPr>
              <p:cNvSpPr/>
              <p:nvPr/>
            </p:nvSpPr>
            <p:spPr>
              <a:xfrm>
                <a:off x="5653917" y="4790955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C7D3612-E7AC-49A0-BACD-240C2831A8DF}"/>
                  </a:ext>
                </a:extLst>
              </p:cNvPr>
              <p:cNvSpPr/>
              <p:nvPr/>
            </p:nvSpPr>
            <p:spPr>
              <a:xfrm>
                <a:off x="9191887" y="4790955"/>
                <a:ext cx="342900" cy="4953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A367633-FA4A-44D2-A218-B2FF8FF262AF}"/>
                  </a:ext>
                </a:extLst>
              </p:cNvPr>
              <p:cNvSpPr/>
              <p:nvPr/>
            </p:nvSpPr>
            <p:spPr>
              <a:xfrm>
                <a:off x="1668534" y="4895730"/>
                <a:ext cx="8313666" cy="28575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86A7C0-04D7-4295-A9B0-AC9335FC1746}"/>
                </a:ext>
              </a:extLst>
            </p:cNvPr>
            <p:cNvSpPr txBox="1"/>
            <p:nvPr/>
          </p:nvSpPr>
          <p:spPr>
            <a:xfrm>
              <a:off x="1962979" y="4390845"/>
              <a:ext cx="569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분석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39EA79-9657-4357-85FE-0BE3DAEDD18B}"/>
                </a:ext>
              </a:extLst>
            </p:cNvPr>
            <p:cNvSpPr txBox="1"/>
            <p:nvPr/>
          </p:nvSpPr>
          <p:spPr>
            <a:xfrm>
              <a:off x="5540446" y="5356262"/>
              <a:ext cx="784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설계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257812-EEA5-409E-BB70-9D1A3C2888E0}"/>
                </a:ext>
              </a:extLst>
            </p:cNvPr>
            <p:cNvSpPr txBox="1"/>
            <p:nvPr/>
          </p:nvSpPr>
          <p:spPr>
            <a:xfrm>
              <a:off x="9078416" y="4404717"/>
              <a:ext cx="799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개발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569E182-8203-4E98-BA85-441F8217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9" y="1352339"/>
            <a:ext cx="3315163" cy="169345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3A98C3D-2613-4BD3-8888-D8A48791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27" y="1352339"/>
            <a:ext cx="3353268" cy="16934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FEB3AC7-2A0C-4BA9-8DB2-91CBBB481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637" y="1346153"/>
            <a:ext cx="3296110" cy="169582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68D436E-2CD1-470E-9580-2020B5F1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704" y="4661823"/>
            <a:ext cx="3194877" cy="16467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E2A102-0BDC-417B-BB90-4B2A7EF1C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047" y="1359316"/>
            <a:ext cx="3668131" cy="176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8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배달의민족 한나체 Pro"/>
        <a:ea typeface="배달의민족 한나체 Pro"/>
        <a:cs typeface=""/>
      </a:majorFont>
      <a:minorFont>
        <a:latin typeface="배달의민족 한나체 Pro"/>
        <a:ea typeface="배달의민족 한나체 Pr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505</Words>
  <Application>Microsoft Office PowerPoint</Application>
  <PresentationFormat>와이드스크린</PresentationFormat>
  <Paragraphs>187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Helvetica Neue</vt:lpstr>
      <vt:lpstr>나눔스퀘어 ExtraBold</vt:lpstr>
      <vt:lpstr>맑은 고딕</vt:lpstr>
      <vt:lpstr>배달의민족 한나체 Pro</vt:lpstr>
      <vt:lpstr>Arial</vt:lpstr>
      <vt:lpstr>Office 테마</vt:lpstr>
      <vt:lpstr>아톤 2023년 채용 연계형 인턴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ATON</dc:creator>
  <cp:lastModifiedBy>ATON</cp:lastModifiedBy>
  <cp:revision>104</cp:revision>
  <dcterms:created xsi:type="dcterms:W3CDTF">2023-05-24T04:27:35Z</dcterms:created>
  <dcterms:modified xsi:type="dcterms:W3CDTF">2023-05-30T05:51:31Z</dcterms:modified>
</cp:coreProperties>
</file>